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17FE2113-AFE8-482B-98D1-EFEF48ACF2F5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Tableau_visualisations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1D9EFB6D-0803-418C-B575-F2C5D607C0ED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09/12/2022 03:30:04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1" id="2" name="slide2">
            <a:extLst>
              <a:ext uri="{FF2B5EF4-FFF2-40B4-BE49-F238E27FC236}">
                <a16:creationId xmlns:a16="http://schemas.microsoft.com/office/drawing/2014/main" id="{F3018847-863A-495B-A918-9A5B3CFFE6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2" id="3" name="slide3">
            <a:extLst>
              <a:ext uri="{FF2B5EF4-FFF2-40B4-BE49-F238E27FC236}">
                <a16:creationId xmlns:a16="http://schemas.microsoft.com/office/drawing/2014/main" id="{628F9E57-DEE9-4684-93FD-8E63960FA7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4" id="4" name="slide4">
            <a:extLst>
              <a:ext uri="{FF2B5EF4-FFF2-40B4-BE49-F238E27FC236}">
                <a16:creationId xmlns:a16="http://schemas.microsoft.com/office/drawing/2014/main" id="{E259188A-06B8-4B1B-BC5A-7DDCABCE91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3" id="5" name="slide5">
            <a:extLst>
              <a:ext uri="{FF2B5EF4-FFF2-40B4-BE49-F238E27FC236}">
                <a16:creationId xmlns:a16="http://schemas.microsoft.com/office/drawing/2014/main" id="{1EF7A0D7-5868-4358-87A6-1D5C7C249D3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4792"/>
            <a:ext cx="12192000" cy="55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7" id="6" name="slide6">
            <a:extLst>
              <a:ext uri="{FF2B5EF4-FFF2-40B4-BE49-F238E27FC236}">
                <a16:creationId xmlns:a16="http://schemas.microsoft.com/office/drawing/2014/main" id="{485E57A4-FFEC-47A9-B386-D002203EEF9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5" id="7" name="slide7">
            <a:extLst>
              <a:ext uri="{FF2B5EF4-FFF2-40B4-BE49-F238E27FC236}">
                <a16:creationId xmlns:a16="http://schemas.microsoft.com/office/drawing/2014/main" id="{A1FCB7C0-0371-467D-8C20-5793C5F455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6" id="8" name="slide8">
            <a:extLst>
              <a:ext uri="{FF2B5EF4-FFF2-40B4-BE49-F238E27FC236}">
                <a16:creationId xmlns:a16="http://schemas.microsoft.com/office/drawing/2014/main" id="{FDBAA84D-000F-4449-82CF-525D5FFADE2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2022-12-09T02:30:07Z</dcterms:created>
  <dcterms:modified xsi:type="dcterms:W3CDTF">2022-12-09T02:30:07Z</dcterms:modified>
</cp:coreProperties>
</file>

<file path=docProps/thumbnail.jpeg>
</file>